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14"/>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2146847128" r:id="rId18"/>
    <p:sldId id="877" r:id="rId19"/>
    <p:sldId id="2146847175" r:id="rId20"/>
    <p:sldId id="845" r:id="rId21"/>
    <p:sldId id="2076136319" r:id="rId22"/>
    <p:sldId id="2146847205" r:id="rId23"/>
    <p:sldId id="2146847165" r:id="rId24"/>
    <p:sldId id="2146847173" r:id="rId25"/>
    <p:sldId id="2146847195" r:id="rId26"/>
    <p:sldId id="2146847164" r:id="rId27"/>
    <p:sldId id="2146847167" r:id="rId28"/>
    <p:sldId id="2146847168" r:id="rId29"/>
    <p:sldId id="2146847169" r:id="rId30"/>
    <p:sldId id="2146847170" r:id="rId31"/>
    <p:sldId id="2146847171" r:id="rId32"/>
    <p:sldId id="2146847174" r:id="rId33"/>
    <p:sldId id="2076136332" r:id="rId34"/>
    <p:sldId id="2076136335" r:id="rId35"/>
    <p:sldId id="2146847141" r:id="rId36"/>
    <p:sldId id="2146847129" r:id="rId37"/>
    <p:sldId id="1563" r:id="rId38"/>
    <p:sldId id="2146847142" r:id="rId39"/>
    <p:sldId id="2076136299" r:id="rId40"/>
    <p:sldId id="2146847177" r:id="rId41"/>
    <p:sldId id="2146847178" r:id="rId42"/>
    <p:sldId id="2146847144" r:id="rId43"/>
    <p:sldId id="2146847180" r:id="rId44"/>
    <p:sldId id="2146847179"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138" r:id="rId99"/>
    <p:sldId id="2146847139" r:id="rId100"/>
    <p:sldId id="2146847131" r:id="rId101"/>
    <p:sldId id="2146847156" r:id="rId102"/>
    <p:sldId id="2146847157" r:id="rId103"/>
    <p:sldId id="2146847132" r:id="rId104"/>
    <p:sldId id="2146847158" r:id="rId105"/>
    <p:sldId id="2146847159" r:id="rId106"/>
    <p:sldId id="2146847134" r:id="rId107"/>
    <p:sldId id="2146847160" r:id="rId108"/>
    <p:sldId id="2146847161" r:id="rId109"/>
    <p:sldId id="2146847162" r:id="rId110"/>
    <p:sldId id="2146847122" r:id="rId111"/>
    <p:sldId id="627" r:id="rId112"/>
    <p:sldId id="214684711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1697" autoAdjust="0"/>
  </p:normalViewPr>
  <p:slideViewPr>
    <p:cSldViewPr snapToGrid="0">
      <p:cViewPr varScale="1">
        <p:scale>
          <a:sx n="90" d="100"/>
          <a:sy n="90" d="100"/>
        </p:scale>
        <p:origin x="594" y="90"/>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heme" Target="theme/theme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microsoft.com/office/2018/10/relationships/authors" Targe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1/8/2023 9:16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66</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69</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1/8/2023 9:16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79</a:t>
            </a:fld>
            <a:endParaRPr lang="en-US"/>
          </a:p>
        </p:txBody>
      </p:sp>
    </p:spTree>
    <p:extLst>
      <p:ext uri="{BB962C8B-B14F-4D97-AF65-F5344CB8AC3E}">
        <p14:creationId xmlns:p14="http://schemas.microsoft.com/office/powerpoint/2010/main" val="26805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1/8/2023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1/8/2023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68" r:id="rId5"/>
    <p:sldLayoutId id="2147483669" r:id="rId6"/>
    <p:sldLayoutId id="2147483693" r:id="rId7"/>
    <p:sldLayoutId id="2147483694" r:id="rId8"/>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0.xml"/><Relationship Id="rId7" Type="http://schemas.openxmlformats.org/officeDocument/2006/relationships/image" Target="../media/image127.png"/><Relationship Id="rId2" Type="http://schemas.openxmlformats.org/officeDocument/2006/relationships/slideLayout" Target="../slideLayouts/slideLayout20.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26.jpeg"/><Relationship Id="rId4" Type="http://schemas.openxmlformats.org/officeDocument/2006/relationships/image" Target="../media/image125.png"/><Relationship Id="rId9" Type="http://schemas.openxmlformats.org/officeDocument/2006/relationships/image" Target="../media/image128.png"/></Relationships>
</file>

<file path=ppt/slides/_rels/slide107.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jpeg"/><Relationship Id="rId18" Type="http://schemas.openxmlformats.org/officeDocument/2006/relationships/image" Target="../media/image142.png"/><Relationship Id="rId3" Type="http://schemas.openxmlformats.org/officeDocument/2006/relationships/notesSlide" Target="../notesSlides/notesSlide11.xml"/><Relationship Id="rId7" Type="http://schemas.openxmlformats.org/officeDocument/2006/relationships/image" Target="../media/image132.png"/><Relationship Id="rId12" Type="http://schemas.microsoft.com/office/2007/relationships/hdphoto" Target="../media/hdphoto2.wdp"/><Relationship Id="rId17" Type="http://schemas.openxmlformats.org/officeDocument/2006/relationships/image" Target="../media/image141.png"/><Relationship Id="rId2" Type="http://schemas.openxmlformats.org/officeDocument/2006/relationships/slideLayout" Target="../slideLayouts/slideLayout20.xml"/><Relationship Id="rId16" Type="http://schemas.openxmlformats.org/officeDocument/2006/relationships/image" Target="../media/image140.jpeg"/><Relationship Id="rId20" Type="http://schemas.openxmlformats.org/officeDocument/2006/relationships/image" Target="../media/image144.png"/><Relationship Id="rId1" Type="http://schemas.openxmlformats.org/officeDocument/2006/relationships/tags" Target="../tags/tag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5.png"/><Relationship Id="rId19"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34.png"/><Relationship Id="rId1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60.png"/></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2.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623" t="-23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a:p>
          <a:p>
            <a:pPr marL="0" indent="0">
              <a:buNone/>
            </a:pPr>
            <a:endParaRPr lang="en-US"/>
          </a:p>
          <a:p>
            <a:pPr marL="0" indent="0">
              <a:buNone/>
            </a:pPr>
            <a:r>
              <a:rPr lang="en-US"/>
              <a:t>Inequality</a:t>
            </a:r>
          </a:p>
          <a:p>
            <a:pPr marL="0" indent="0">
              <a:buNone/>
            </a:pPr>
            <a:r>
              <a:rPr lang="en-US"/>
              <a:t>Bit-blasting</a:t>
            </a:r>
          </a:p>
          <a:p>
            <a:pPr lvl="1"/>
            <a:endParaRPr lang="en-US"/>
          </a:p>
          <a:p>
            <a:endParaRPr lang="en-US"/>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a:latin typeface="Cambria Math" panose="02040503050406030204" pitchFamily="18" charset="0"/>
                  <a:cs typeface="Calibri" pitchFamily="34" charset="0"/>
                </a:endParaRPr>
              </a:p>
              <a:p>
                <a:r>
                  <a:rPr lang="en-US" sz="2800" b="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1963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19635"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17</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spTree>
    <p:extLst>
      <p:ext uri="{BB962C8B-B14F-4D97-AF65-F5344CB8AC3E}">
        <p14:creationId xmlns:p14="http://schemas.microsoft.com/office/powerpoint/2010/main" val="595697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4088</TotalTime>
  <Words>4595</Words>
  <Application>Microsoft Office PowerPoint</Application>
  <PresentationFormat>Widescreen</PresentationFormat>
  <Paragraphs>873</Paragraphs>
  <Slides>107</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107</vt:i4>
      </vt:variant>
    </vt:vector>
  </HeadingPairs>
  <TitlesOfParts>
    <vt:vector size="120" baseType="lpstr">
      <vt:lpstr>Arial</vt:lpstr>
      <vt:lpstr>Calibri</vt:lpstr>
      <vt:lpstr>Calibri Light</vt:lpstr>
      <vt:lpstr>Cambria</vt:lpstr>
      <vt:lpstr>Cambria Math</vt:lpstr>
      <vt:lpstr>Consolas</vt:lpstr>
      <vt:lpstr>Helvetica</vt:lpstr>
      <vt:lpstr>Segoe</vt:lpstr>
      <vt:lpstr>Segoe UI</vt:lpstr>
      <vt:lpstr>Segoe UI Semibold</vt:lpstr>
      <vt:lpstr>Office Theme</vt:lpstr>
      <vt:lpstr>1_office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256</cp:revision>
  <dcterms:created xsi:type="dcterms:W3CDTF">2020-08-26T00:59:18Z</dcterms:created>
  <dcterms:modified xsi:type="dcterms:W3CDTF">2023-01-09T05:23:22Z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